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1C8994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68956-0B13-463B-B61C-22E2F049B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F00F7-FEC8-42EA-BCA4-7B44BF20C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93273-A1B6-444B-B531-F995B542C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FF1E-A956-4D1F-8559-70934F739F5D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EA1E8-7BE5-4BF9-80E8-3D599A939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443B3-5927-451A-9D0E-55F1C36D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25F5-3467-45F7-AAF2-FB021CCC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1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1A303-83C1-4A22-AD66-9D49CE57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E6E8BD-6ABF-4773-AF68-95CD19C83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B8132-30DA-42B9-A68D-0D416A7A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FF1E-A956-4D1F-8559-70934F739F5D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8A3B1-0A9A-4E23-B6E5-33DC415B3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BA07-35FD-4FA4-ADCF-65209FB4C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25F5-3467-45F7-AAF2-FB021CCC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7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407F1C-6652-4FDF-BDBB-3195F9F3B8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5BA8DE-CD42-479B-8553-AFD10CAF4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6AB3B-3DD2-4880-8D5E-0ACE3E889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FF1E-A956-4D1F-8559-70934F739F5D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7DFBB-2C4F-44CE-89C8-781957CAD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176F5-5932-4932-910E-F68F2FC89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25F5-3467-45F7-AAF2-FB021CCC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00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AAC5A-9D04-4D46-9865-B44DB4050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2F462-8585-484C-B6DE-47AC34D31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4D547-9505-4C36-9955-93163E907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FF1E-A956-4D1F-8559-70934F739F5D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D4907-A1C2-4ADF-8BC5-A0EFFC89A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99F75-8E1C-4DB7-85EF-7625A4FAE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25F5-3467-45F7-AAF2-FB021CCC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6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4ED3-9A14-4773-B4F6-8F4C88748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6C699-DC1A-43EB-B30F-F0AC16FCE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1DDB3-F0D9-4995-949F-0D3D8DDD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FF1E-A956-4D1F-8559-70934F739F5D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B50D8-85CA-4D0F-9FBD-397FC3C7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1AD7A-1297-42F8-9710-78E8AA548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25F5-3467-45F7-AAF2-FB021CCC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20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ECFAF-C4CF-46E2-B229-47BF5597A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950A1-A48D-4208-A4EC-0FA413591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F6D176-14F7-49CD-AFA1-329EC37FF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5F796-FE4E-4F9F-96D9-A81C88309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FF1E-A956-4D1F-8559-70934F739F5D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FBBA6-AAE3-4CC7-A9FA-B75A872B5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6B915-FB41-49EE-B7AB-F75C6941A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25F5-3467-45F7-AAF2-FB021CCC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0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C9866-0F9F-4A8E-BC69-65D4B9910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7F3CD-4855-4A19-A5A1-4D01F8C7C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C07EBC-589F-46C7-B6FF-2F83FEB94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F1473-ABB3-4536-A797-D924610B4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55DBB0-7DF9-4673-BBCE-1061FD66FC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4CA90B-0A6F-432B-B380-C99CD3266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FF1E-A956-4D1F-8559-70934F739F5D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E4E224-CF31-4FCD-BA32-EFA6C9DA6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A8D92E-D4E6-41EB-9D3B-ACEC05861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25F5-3467-45F7-AAF2-FB021CCC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2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AFBCE-C7B7-470F-8FE6-46C0A639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FDF96A-FD3D-47F2-85A2-D02A1A624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FF1E-A956-4D1F-8559-70934F739F5D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39510B-C010-4805-B0B5-D927C9ADA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DC10EC-CF7C-4040-A29E-43E714026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25F5-3467-45F7-AAF2-FB021CCC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8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B0460E-5E55-4D19-A701-3B4C8E46E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FF1E-A956-4D1F-8559-70934F739F5D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A6F348-D9E9-420A-97A6-B8D8C031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13910-63DB-4470-A633-B23A1D74E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25F5-3467-45F7-AAF2-FB021CCC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3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99D4B-28EE-4BA7-AF0F-7D229EF70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5CA3D-36C1-40DE-BEA5-BB842F8CF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B7F39A-190A-48FF-BF77-92DCBDA62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4790B-02D2-4181-B7B6-4ECA7D4EB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FF1E-A956-4D1F-8559-70934F739F5D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E6B10-9F00-4104-BF71-38D28956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EDF09-019B-4D9D-B010-1BF70591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25F5-3467-45F7-AAF2-FB021CCC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5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F1435-E813-4673-839D-2419F5F81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C57AD8-4505-41EC-823B-59B0278252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54901-B343-4A53-B6C5-D765B6A64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8CE50-6174-4130-A3CE-DAE94E45C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FF1E-A956-4D1F-8559-70934F739F5D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EB234-4E7C-4C6C-9F5E-7B81247A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E226D-FF2D-4B4B-87E2-BE129835C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25F5-3467-45F7-AAF2-FB021CCC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0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C6E213-E363-4EBD-B9E3-D1C48142D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6EA2A-529F-4C98-8087-CCDBB664D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6CB7D-6A20-4DAE-BCC6-8BB078708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4FF1E-A956-4D1F-8559-70934F739F5D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607EC-7B0A-4A9A-9FD9-8996BD539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EAFD4-8D92-4B8A-BABB-9642F519F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25F5-3467-45F7-AAF2-FB021CCC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9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CE95E-24B0-4234-8C61-E6050F0B5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481" y="172278"/>
            <a:ext cx="2344614" cy="450574"/>
          </a:xfrm>
        </p:spPr>
        <p:txBody>
          <a:bodyPr>
            <a:normAutofit/>
          </a:bodyPr>
          <a:lstStyle/>
          <a:p>
            <a:pPr algn="l"/>
            <a:r>
              <a:rPr lang="en-US" sz="220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Tuần 12  Tiết 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91DBEF-83FF-44BF-BC45-0FE555DBE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5169" y="159025"/>
            <a:ext cx="7465255" cy="463826"/>
          </a:xfrm>
        </p:spPr>
        <p:txBody>
          <a:bodyPr>
            <a:normAutofit lnSpcReduction="10000"/>
          </a:bodyPr>
          <a:lstStyle/>
          <a:p>
            <a:r>
              <a:rPr lang="en-US" sz="280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7 : THỰC HÀNH VẼ S</a:t>
            </a:r>
            <a:r>
              <a:rPr lang="vi-VN" sz="280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80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80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80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73B7C46-BD36-4D7E-80C2-CF2D9E4836F1}"/>
              </a:ext>
            </a:extLst>
          </p:cNvPr>
          <p:cNvSpPr txBox="1">
            <a:spLocks/>
          </p:cNvSpPr>
          <p:nvPr/>
        </p:nvSpPr>
        <p:spPr>
          <a:xfrm>
            <a:off x="1016034" y="940904"/>
            <a:ext cx="10013852" cy="5791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2200" i="1" u="sng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Ở bài tr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ớc các em đã biết về vai trò của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duy. Ở bài này các em sẽ biết cách vẽ 1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đ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giản</a:t>
            </a:r>
          </a:p>
          <a:p>
            <a:pPr algn="just"/>
            <a:r>
              <a:rPr lang="en-US" sz="2200" i="1" u="sng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 I : MỤC TIÊU </a:t>
            </a: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Tạo lập đ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1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đ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giản</a:t>
            </a: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Biết đ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chức năng của các phần mềm vẽ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</a:t>
            </a:r>
          </a:p>
          <a:p>
            <a:pPr algn="just"/>
            <a:r>
              <a:rPr lang="en-US" sz="2200" i="1" u="sng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 II : NỘI DUNG</a:t>
            </a:r>
          </a:p>
          <a:p>
            <a:r>
              <a:rPr lang="en-US" sz="2200" i="1" u="sng">
                <a:solidFill>
                  <a:srgbClr val="00B050"/>
                </a:solidFill>
                <a:latin typeface="MS Mincho" panose="02020609040205080304" pitchFamily="49" charset="-128"/>
                <a:ea typeface="MS Mincho" panose="02020609040205080304" pitchFamily="49" charset="-128"/>
                <a:cs typeface="Tahoma" panose="020B0604030504040204" pitchFamily="34" charset="0"/>
              </a:rPr>
              <a:t>Ⓐ </a:t>
            </a:r>
            <a:r>
              <a:rPr lang="en-US" sz="2200" i="1" u="sng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CHUẨN BỊ TỰ KHÁM PHÁ PHẦN MỀM S</a:t>
            </a:r>
            <a:r>
              <a:rPr lang="vi-VN" sz="2200" i="1" u="sng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 i="1" u="sng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 i="1" u="sng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 i="1" u="sng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</a:t>
            </a:r>
          </a:p>
          <a:p>
            <a:pPr algn="just"/>
            <a:r>
              <a:rPr lang="en-US" sz="2200" i="1" u="sng">
                <a:solidFill>
                  <a:srgbClr val="1C89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 : Dự đoán về phần mềm s</a:t>
            </a:r>
            <a:r>
              <a:rPr lang="vi-VN" sz="2200" i="1" u="sng">
                <a:solidFill>
                  <a:srgbClr val="1C89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 i="1" u="sng">
                <a:solidFill>
                  <a:srgbClr val="1C89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 i="1" u="sng">
                <a:solidFill>
                  <a:srgbClr val="1C89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 i="1" u="sng">
                <a:solidFill>
                  <a:srgbClr val="1C89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: </a:t>
            </a: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Vậy</a:t>
            </a:r>
            <a:r>
              <a:rPr lang="en-US" sz="220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phần mềm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giúp em vẽ đ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những gì ?</a:t>
            </a:r>
            <a:endParaRPr lang="en-US" sz="2200" i="1" u="sng">
              <a:solidFill>
                <a:srgbClr val="1C899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Các phần mềm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 em vẽ được 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 1 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 đồ tư duy</a:t>
            </a:r>
            <a:endParaRPr lang="en-US" sz="22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 1 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có chủ đề trung tâm</a:t>
            </a:r>
            <a:endParaRPr lang="en-US" sz="22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 C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ác chủ đề chính và các đường nối</a:t>
            </a:r>
            <a:endParaRPr lang="en-US" sz="22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Vậy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gồm những thành phần nào ?</a:t>
            </a: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gồm những thành phần là :</a:t>
            </a: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 Tên của chủ đề</a:t>
            </a: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 Các nhánh</a:t>
            </a:r>
          </a:p>
          <a:p>
            <a:pPr algn="l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 Từ khoá, hình ảnh</a:t>
            </a:r>
            <a:b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 Các đ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ờng nối</a:t>
            </a:r>
          </a:p>
        </p:txBody>
      </p:sp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CB9A1BC6-E36A-4E27-A2BB-A5D0882C33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00661" y="52710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1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D464223-B983-496A-B18A-CCBBAD5FC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065" y="159026"/>
            <a:ext cx="7586971" cy="1245705"/>
          </a:xfrm>
        </p:spPr>
        <p:txBody>
          <a:bodyPr>
            <a:noAutofit/>
          </a:bodyPr>
          <a:lstStyle/>
          <a:p>
            <a:pPr algn="l"/>
            <a:r>
              <a:rPr lang="en-US" sz="220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sz="2200" i="1" u="sng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Ⓑ KHÁM PHÁ PHẦN MỀM S</a:t>
            </a:r>
            <a:r>
              <a:rPr lang="vi-VN" sz="2200" i="1" u="sng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 i="1" u="sng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 i="1" u="sng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 i="1" u="sng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</a:t>
            </a:r>
            <a:br>
              <a:rPr lang="en-US" sz="2200" i="1" u="sng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 i="1" u="sng">
                <a:solidFill>
                  <a:srgbClr val="1C89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 : </a:t>
            </a:r>
            <a:r>
              <a:rPr lang="vi-VN" sz="2200" i="1" u="sng">
                <a:solidFill>
                  <a:srgbClr val="1C89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</a:t>
            </a:r>
            <a:r>
              <a:rPr lang="en-US" sz="2200" i="1" u="sng">
                <a:solidFill>
                  <a:srgbClr val="1C89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 i="1" u="sng">
                <a:solidFill>
                  <a:srgbClr val="1C89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 i="1" u="sng">
                <a:solidFill>
                  <a:srgbClr val="1C89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đầu tiên của em : </a:t>
            </a:r>
            <a:br>
              <a:rPr lang="en-US" sz="2200" i="1" u="sng">
                <a:solidFill>
                  <a:srgbClr val="1C89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Ví dụ : vẽ 1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về đặc điểm của cây d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ơng xỷ	</a:t>
            </a:r>
            <a:endParaRPr lang="en-US" sz="2200" i="1" u="sng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BE60997-15FE-4B88-BCA7-1C546A300CA3}"/>
              </a:ext>
            </a:extLst>
          </p:cNvPr>
          <p:cNvSpPr txBox="1">
            <a:spLocks/>
          </p:cNvSpPr>
          <p:nvPr/>
        </p:nvSpPr>
        <p:spPr>
          <a:xfrm>
            <a:off x="2121875" y="1603513"/>
            <a:ext cx="9884593" cy="4876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     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 loại cây bụi     	có tàu lá hình vòi voi </a:t>
            </a:r>
          </a:p>
          <a:p>
            <a:pPr lvl="3"/>
            <a:endParaRPr lang="en-US" sz="100">
              <a:solidFill>
                <a:srgbClr val="CC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220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nhiều rễ chùm</a:t>
            </a:r>
          </a:p>
          <a:p>
            <a:pPr algn="l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 d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ơng xỷ	        trên thân cây có nhiều túi bào tử</a:t>
            </a:r>
          </a:p>
          <a:p>
            <a:pPr algn="l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           sinh sản bằng bào tử </a:t>
            </a:r>
          </a:p>
          <a:p>
            <a:pPr algn="l"/>
            <a:r>
              <a:rPr lang="en-US" sz="2200" i="1" u="sng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1</a:t>
            </a:r>
            <a:r>
              <a:rPr lang="en-US" sz="220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hãy vẽ 1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về các vai trò của máy tính ?</a:t>
            </a:r>
          </a:p>
          <a:p>
            <a:pPr algn="l"/>
            <a:r>
              <a:rPr lang="en-US" sz="2200" i="1" u="sng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2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em hãy vẽ 1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về các thành phần của mạng máy tính ?</a:t>
            </a:r>
            <a:endParaRPr lang="en-US" sz="2200">
              <a:solidFill>
                <a:srgbClr val="CC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220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sz="2200" i="1" u="sng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Ⓒ NHẬN BIẾT LỢI ÍCH CỦA PHẦN MỀM S</a:t>
            </a:r>
            <a:r>
              <a:rPr lang="vi-VN" sz="2200" i="1" u="sng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 i="1" u="sng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 i="1" u="sng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 i="1" u="sng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</a:t>
            </a:r>
          </a:p>
          <a:p>
            <a:pPr algn="l"/>
            <a:endParaRPr lang="en-US" sz="2200" i="1" u="sng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220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Vậy em hãy nêu 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điểm và hạn chế của phần mềm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?</a:t>
            </a:r>
          </a:p>
          <a:p>
            <a:pPr lvl="1"/>
            <a:endParaRPr lang="en-US" sz="100">
              <a:solidFill>
                <a:srgbClr val="CC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220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n-US" sz="220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Ưu điểm và hạn chế của phần mềm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là :</a:t>
            </a:r>
            <a:endParaRPr lang="en-US" sz="2200">
              <a:solidFill>
                <a:srgbClr val="CC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220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điểm :</a:t>
            </a:r>
          </a:p>
          <a:p>
            <a:pPr algn="l"/>
            <a:r>
              <a:rPr lang="en-US" sz="220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 Nhanh h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vẽ tay </a:t>
            </a:r>
          </a:p>
          <a:p>
            <a:pPr algn="l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@ Có thể sửa chữa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mà không để lại vết sửa</a:t>
            </a:r>
          </a:p>
          <a:p>
            <a:pPr algn="l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@ Có thể in ra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trên giấy</a:t>
            </a:r>
          </a:p>
          <a:p>
            <a:pPr algn="l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@ Dễ sử dụng, có thể tự học, tự khám phá 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182CE71-F5E4-437C-8EC1-BED282F98FCF}"/>
              </a:ext>
            </a:extLst>
          </p:cNvPr>
          <p:cNvCxnSpPr>
            <a:cxnSpLocks/>
          </p:cNvCxnSpPr>
          <p:nvPr/>
        </p:nvCxnSpPr>
        <p:spPr>
          <a:xfrm flipV="1">
            <a:off x="3975652" y="2173357"/>
            <a:ext cx="583095" cy="384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4128020-3F25-428C-BEDD-61D73B41A023}"/>
              </a:ext>
            </a:extLst>
          </p:cNvPr>
          <p:cNvCxnSpPr>
            <a:cxnSpLocks/>
          </p:cNvCxnSpPr>
          <p:nvPr/>
        </p:nvCxnSpPr>
        <p:spPr>
          <a:xfrm>
            <a:off x="3935895" y="2597427"/>
            <a:ext cx="6361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A532FD-D6AF-4975-9B93-C050948BE38B}"/>
              </a:ext>
            </a:extLst>
          </p:cNvPr>
          <p:cNvCxnSpPr>
            <a:cxnSpLocks/>
          </p:cNvCxnSpPr>
          <p:nvPr/>
        </p:nvCxnSpPr>
        <p:spPr>
          <a:xfrm>
            <a:off x="6990523" y="2007704"/>
            <a:ext cx="6294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BD83326-BC9A-4B8F-8227-DC5D4419F5CE}"/>
              </a:ext>
            </a:extLst>
          </p:cNvPr>
          <p:cNvCxnSpPr>
            <a:cxnSpLocks/>
          </p:cNvCxnSpPr>
          <p:nvPr/>
        </p:nvCxnSpPr>
        <p:spPr>
          <a:xfrm>
            <a:off x="6997148" y="2054087"/>
            <a:ext cx="583096" cy="331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80A2DA2-5A6C-4384-BAFB-B088D310714E}"/>
              </a:ext>
            </a:extLst>
          </p:cNvPr>
          <p:cNvCxnSpPr>
            <a:cxnSpLocks/>
          </p:cNvCxnSpPr>
          <p:nvPr/>
        </p:nvCxnSpPr>
        <p:spPr>
          <a:xfrm>
            <a:off x="3975652" y="2623930"/>
            <a:ext cx="583096" cy="331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2">
            <a:hlinkClick r:id="" action="ppaction://media"/>
            <a:extLst>
              <a:ext uri="{FF2B5EF4-FFF2-40B4-BE49-F238E27FC236}">
                <a16:creationId xmlns:a16="http://schemas.microsoft.com/office/drawing/2014/main" id="{3CD3EEE8-5E0A-4C77-8080-7DD6E5A24E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45217" y="61059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C06F2-AF99-4843-A96B-D5ECC893E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83" y="106017"/>
            <a:ext cx="10717746" cy="276970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Nh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điểm :</a:t>
            </a:r>
            <a:b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 Phải có máy tính mới sử dụng đ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phần mềm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</a:t>
            </a:r>
            <a:b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 Ch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đ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sử dụng nhiều</a:t>
            </a:r>
            <a:b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 Ch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phổ biến </a:t>
            </a:r>
            <a:b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 1 số học sinh ch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quen thuộc với việc sử dụng phần mềm vẽ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</a:t>
            </a:r>
            <a:b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 i="1" u="sng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BTVN 1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Em hãy sử dụng phần mềm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nh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Coggle, Free Mind, The Brain, Free Plane…… để vẽ 1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về các đặc điểm của các loại tảo</a:t>
            </a:r>
            <a:b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 i="1" u="sng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BTVN 2 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Em hãy tạo 1 bảng về các loại gỗ sau trên cửa sổ WORD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8FCDDCE-53C4-451F-9419-29B12362A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893145"/>
              </p:ext>
            </p:extLst>
          </p:nvPr>
        </p:nvGraphicFramePr>
        <p:xfrm>
          <a:off x="1696278" y="2915479"/>
          <a:ext cx="10363203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3026">
                  <a:extLst>
                    <a:ext uri="{9D8B030D-6E8A-4147-A177-3AD203B41FA5}">
                      <a16:colId xmlns:a16="http://schemas.microsoft.com/office/drawing/2014/main" val="3730491402"/>
                    </a:ext>
                  </a:extLst>
                </a:gridCol>
                <a:gridCol w="985258">
                  <a:extLst>
                    <a:ext uri="{9D8B030D-6E8A-4147-A177-3AD203B41FA5}">
                      <a16:colId xmlns:a16="http://schemas.microsoft.com/office/drawing/2014/main" val="3981509554"/>
                    </a:ext>
                  </a:extLst>
                </a:gridCol>
                <a:gridCol w="3737137">
                  <a:extLst>
                    <a:ext uri="{9D8B030D-6E8A-4147-A177-3AD203B41FA5}">
                      <a16:colId xmlns:a16="http://schemas.microsoft.com/office/drawing/2014/main" val="1412754919"/>
                    </a:ext>
                  </a:extLst>
                </a:gridCol>
                <a:gridCol w="3957782">
                  <a:extLst>
                    <a:ext uri="{9D8B030D-6E8A-4147-A177-3AD203B41FA5}">
                      <a16:colId xmlns:a16="http://schemas.microsoft.com/office/drawing/2014/main" val="6855114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Tên gỗ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Màu sắc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Đặc điểm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Sinh tr</a:t>
                      </a:r>
                      <a:r>
                        <a:rPr lang="vi-VN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ởng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693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FF0000"/>
                          </a:solidFill>
                          <a:latin typeface="Edwardian Script ITC" panose="030303020407070D0804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 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 cừ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Xám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 cây đại mộc, lá kép lông chim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Tái sinh hạt</a:t>
                      </a:r>
                    </a:p>
                    <a:p>
                      <a:endParaRPr lang="en-US" sz="220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870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FF0000"/>
                          </a:solidFill>
                          <a:latin typeface="Edwardian Script ITC" panose="030303020407070D0804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  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rầm h</a:t>
                      </a:r>
                      <a:r>
                        <a:rPr lang="vi-VN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ơng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Nâu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i="0" kern="120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Khí anh tú kết tinh trong cây</a:t>
                      </a:r>
                      <a:endParaRPr lang="en-US" sz="220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i="0" kern="120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 nhiều </a:t>
                      </a:r>
                      <a:r>
                        <a:rPr lang="vi-VN" sz="2200" b="0" i="0" kern="120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 bướu, những điểm nâu đỏ có ở dọc thân</a:t>
                      </a:r>
                      <a:endParaRPr lang="en-US" sz="220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547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FF0000"/>
                          </a:solidFill>
                          <a:latin typeface="Edwardian Script ITC" panose="030303020407070D0804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 </a:t>
                      </a:r>
                      <a:r>
                        <a:rPr lang="vi-VN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Thân có nhiều vân xoáy, bề mặt gỗ mịn màng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Tự phát và sống lâu năm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184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FF0000"/>
                          </a:solidFill>
                          <a:latin typeface="Edwardian Script ITC" panose="030303020407070D0804" pitchFamily="66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 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gọc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i="0" kern="120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Tán lá rậm rạp, cành nhỏ sắp xếp thành mặt phẳng</a:t>
                      </a:r>
                      <a:endParaRPr lang="en-US" sz="220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i="0" kern="120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r>
                        <a:rPr lang="vi-VN" sz="2200" b="0" i="0" kern="120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ống được ở vùng đất cát nghèo nàn, khí hậu khô nóng</a:t>
                      </a:r>
                      <a:endParaRPr lang="en-US" sz="220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955946"/>
                  </a:ext>
                </a:extLst>
              </a:tr>
            </a:tbl>
          </a:graphicData>
        </a:graphic>
      </p:graphicFrame>
      <p:pic>
        <p:nvPicPr>
          <p:cNvPr id="4" name="3">
            <a:hlinkClick r:id="" action="ppaction://media"/>
            <a:extLst>
              <a:ext uri="{FF2B5EF4-FFF2-40B4-BE49-F238E27FC236}">
                <a16:creationId xmlns:a16="http://schemas.microsoft.com/office/drawing/2014/main" id="{D1BFEA0A-D847-47D7-993A-E4BF98005F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10121" y="220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F1A0AE-97A6-4379-B627-2C1DA689F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0380" y="436098"/>
            <a:ext cx="7586155" cy="886264"/>
          </a:xfrm>
        </p:spPr>
        <p:txBody>
          <a:bodyPr>
            <a:normAutofit/>
          </a:bodyPr>
          <a:lstStyle/>
          <a:p>
            <a:pPr algn="l"/>
            <a:r>
              <a:rPr lang="en-US" sz="2200" i="1" u="sng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BTVN 3 </a:t>
            </a:r>
            <a:r>
              <a:rPr lang="en-US" sz="220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hãy lập 1 dàn ý tóm tắt các ý chính về vai trò và đặc điểm của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? </a:t>
            </a:r>
            <a:endParaRPr lang="en-US" sz="2200">
              <a:solidFill>
                <a:srgbClr val="CC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4">
            <a:hlinkClick r:id="" action="ppaction://media"/>
            <a:extLst>
              <a:ext uri="{FF2B5EF4-FFF2-40B4-BE49-F238E27FC236}">
                <a16:creationId xmlns:a16="http://schemas.microsoft.com/office/drawing/2014/main" id="{3DA9B05B-16DE-4ED4-ACA6-A14382AE53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62191" y="60529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2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758</Words>
  <Application>Microsoft Office PowerPoint</Application>
  <PresentationFormat>Widescreen</PresentationFormat>
  <Paragraphs>60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MS Mincho</vt:lpstr>
      <vt:lpstr>Arial</vt:lpstr>
      <vt:lpstr>Calibri</vt:lpstr>
      <vt:lpstr>Calibri Light</vt:lpstr>
      <vt:lpstr>Edwardian Script ITC</vt:lpstr>
      <vt:lpstr>Tahoma</vt:lpstr>
      <vt:lpstr>Office Theme</vt:lpstr>
      <vt:lpstr>Tuần 12  Tiết 12</vt:lpstr>
      <vt:lpstr>  Ⓑ KHÁM PHÁ PHẦN MỀM SƠ ĐỒ TƯ DUY Bài 2 : Sơ đồ tư duy đầu tiên của em :  * Ví dụ : vẽ 1 sơ đồ tư duy về đặc điểm của cây dương xỷ </vt:lpstr>
      <vt:lpstr>* Nhược điểm : @ Phải có máy tính mới sử dụng được phần mềm sơ đồ tư duy @ Chưa được sử dụng nhiều @ Chưa phổ biến  @ 1 số học sinh chưa quen thuộc với việc sử dụng phần mềm vẽ sơ đồ tư duy BTVN 1 : Em hãy sử dụng phần mềm sơ đồ tư duy như Coggle, Free Mind, The Brain, Free Plane…… để vẽ 1 sơ đồ tư duy về các đặc điểm của các loại tảo BTVN 2 : Em hãy tạo 1 bảng về các loại gỗ sau trên cửa sổ WORD </vt:lpstr>
      <vt:lpstr>BTVN 3 : Em hãy lập 1 dàn ý tóm tắt các ý chính về vai trò và đặc điểm của sơ đồ tư duy 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12  Tiết 12</dc:title>
  <dc:creator>KimThui</dc:creator>
  <cp:lastModifiedBy>KimThui</cp:lastModifiedBy>
  <cp:revision>82</cp:revision>
  <dcterms:created xsi:type="dcterms:W3CDTF">2021-11-05T16:21:35Z</dcterms:created>
  <dcterms:modified xsi:type="dcterms:W3CDTF">2021-11-08T09:16:58Z</dcterms:modified>
</cp:coreProperties>
</file>